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72" r:id="rId12"/>
    <p:sldId id="273" r:id="rId13"/>
    <p:sldId id="274" r:id="rId14"/>
    <p:sldId id="266" r:id="rId15"/>
    <p:sldId id="267" r:id="rId16"/>
    <p:sldId id="268" r:id="rId17"/>
    <p:sldId id="269" r:id="rId18"/>
    <p:sldId id="270" r:id="rId19"/>
    <p:sldId id="281" r:id="rId20"/>
    <p:sldId id="282" r:id="rId21"/>
    <p:sldId id="283" r:id="rId22"/>
    <p:sldId id="284" r:id="rId23"/>
    <p:sldId id="271" r:id="rId24"/>
    <p:sldId id="275" r:id="rId25"/>
    <p:sldId id="287" r:id="rId26"/>
    <p:sldId id="288" r:id="rId27"/>
    <p:sldId id="289" r:id="rId28"/>
    <p:sldId id="290" r:id="rId29"/>
    <p:sldId id="276" r:id="rId30"/>
    <p:sldId id="277" r:id="rId31"/>
    <p:sldId id="286" r:id="rId32"/>
    <p:sldId id="278" r:id="rId33"/>
    <p:sldId id="279" r:id="rId34"/>
    <p:sldId id="280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77D3DB-E3E6-46B0-AAB8-77D88B8D5D66}" v="12" dt="2022-08-01T23:07:25.2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04"/>
    <p:restoredTop sz="72702"/>
  </p:normalViewPr>
  <p:slideViewPr>
    <p:cSldViewPr snapToGrid="0" snapToObjects="1">
      <p:cViewPr varScale="1">
        <p:scale>
          <a:sx n="82" d="100"/>
          <a:sy n="82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Liccardi" userId="12f146fe-f5a6-49a1-9eba-e1e2cc91e37c" providerId="ADAL" clId="{262F896F-485B-4F6A-A217-9286E93F7577}"/>
    <pc:docChg chg="modShowInfo">
      <pc:chgData name="Antonio Liccardi" userId="12f146fe-f5a6-49a1-9eba-e1e2cc91e37c" providerId="ADAL" clId="{262F896F-485B-4F6A-A217-9286E93F7577}" dt="2021-07-20T11:36:12.369" v="0" actId="2744"/>
      <pc:docMkLst>
        <pc:docMk/>
      </pc:docMkLst>
    </pc:docChg>
  </pc:docChgLst>
  <pc:docChgLst>
    <pc:chgData name="Antonio Liccardi" userId="12f146fe-f5a6-49a1-9eba-e1e2cc91e37c" providerId="ADAL" clId="{6EBBECA1-4F1B-4762-9FA1-42DDECF24C66}"/>
    <pc:docChg chg="undo custSel modSld">
      <pc:chgData name="Antonio Liccardi" userId="12f146fe-f5a6-49a1-9eba-e1e2cc91e37c" providerId="ADAL" clId="{6EBBECA1-4F1B-4762-9FA1-42DDECF24C66}" dt="2022-04-05T14:07:29.693" v="49" actId="478"/>
      <pc:docMkLst>
        <pc:docMk/>
      </pc:docMkLst>
      <pc:sldChg chg="delSp mod">
        <pc:chgData name="Antonio Liccardi" userId="12f146fe-f5a6-49a1-9eba-e1e2cc91e37c" providerId="ADAL" clId="{6EBBECA1-4F1B-4762-9FA1-42DDECF24C66}" dt="2022-04-05T14:03:30.763" v="1" actId="478"/>
        <pc:sldMkLst>
          <pc:docMk/>
          <pc:sldMk cId="1209199439" sldId="257"/>
        </pc:sldMkLst>
        <pc:spChg chg="del">
          <ac:chgData name="Antonio Liccardi" userId="12f146fe-f5a6-49a1-9eba-e1e2cc91e37c" providerId="ADAL" clId="{6EBBECA1-4F1B-4762-9FA1-42DDECF24C66}" dt="2022-04-05T14:03:29.618" v="0" actId="478"/>
          <ac:spMkLst>
            <pc:docMk/>
            <pc:sldMk cId="1209199439" sldId="257"/>
            <ac:spMk id="2" creationId="{6A962995-7425-EB4A-ADB2-748028F57E2B}"/>
          </ac:spMkLst>
        </pc:spChg>
        <pc:spChg chg="del">
          <ac:chgData name="Antonio Liccardi" userId="12f146fe-f5a6-49a1-9eba-e1e2cc91e37c" providerId="ADAL" clId="{6EBBECA1-4F1B-4762-9FA1-42DDECF24C66}" dt="2022-04-05T14:03:30.763" v="1" actId="478"/>
          <ac:spMkLst>
            <pc:docMk/>
            <pc:sldMk cId="1209199439" sldId="257"/>
            <ac:spMk id="3" creationId="{003CB472-2863-DB4F-8403-9AE1160537F5}"/>
          </ac:spMkLst>
        </pc:spChg>
      </pc:sldChg>
      <pc:sldChg chg="addSp delSp modSp mod">
        <pc:chgData name="Antonio Liccardi" userId="12f146fe-f5a6-49a1-9eba-e1e2cc91e37c" providerId="ADAL" clId="{6EBBECA1-4F1B-4762-9FA1-42DDECF24C66}" dt="2022-04-05T14:04:02.692" v="4" actId="478"/>
        <pc:sldMkLst>
          <pc:docMk/>
          <pc:sldMk cId="3938453159" sldId="258"/>
        </pc:sldMkLst>
        <pc:spChg chg="add del mod">
          <ac:chgData name="Antonio Liccardi" userId="12f146fe-f5a6-49a1-9eba-e1e2cc91e37c" providerId="ADAL" clId="{6EBBECA1-4F1B-4762-9FA1-42DDECF24C66}" dt="2022-04-05T14:04:00.078" v="3" actId="478"/>
          <ac:spMkLst>
            <pc:docMk/>
            <pc:sldMk cId="3938453159" sldId="258"/>
            <ac:spMk id="3" creationId="{8698DC5C-4CC3-465D-A941-BD20EFDF08CB}"/>
          </ac:spMkLst>
        </pc:spChg>
        <pc:spChg chg="add del">
          <ac:chgData name="Antonio Liccardi" userId="12f146fe-f5a6-49a1-9eba-e1e2cc91e37c" providerId="ADAL" clId="{6EBBECA1-4F1B-4762-9FA1-42DDECF24C66}" dt="2022-04-05T14:04:00.078" v="3" actId="478"/>
          <ac:spMkLst>
            <pc:docMk/>
            <pc:sldMk cId="3938453159" sldId="258"/>
            <ac:spMk id="6" creationId="{B89D694B-71F1-5E4F-BD23-A73C1211B349}"/>
          </ac:spMkLst>
        </pc:spChg>
        <pc:spChg chg="del">
          <ac:chgData name="Antonio Liccardi" userId="12f146fe-f5a6-49a1-9eba-e1e2cc91e37c" providerId="ADAL" clId="{6EBBECA1-4F1B-4762-9FA1-42DDECF24C66}" dt="2022-04-05T14:04:02.692" v="4" actId="478"/>
          <ac:spMkLst>
            <pc:docMk/>
            <pc:sldMk cId="3938453159" sldId="258"/>
            <ac:spMk id="7" creationId="{217F07F8-DF10-BA44-9AE2-626ECDDE2835}"/>
          </ac:spMkLst>
        </pc:spChg>
      </pc:sldChg>
      <pc:sldChg chg="modSp mod">
        <pc:chgData name="Antonio Liccardi" userId="12f146fe-f5a6-49a1-9eba-e1e2cc91e37c" providerId="ADAL" clId="{6EBBECA1-4F1B-4762-9FA1-42DDECF24C66}" dt="2022-04-05T14:04:44.995" v="28" actId="20577"/>
        <pc:sldMkLst>
          <pc:docMk/>
          <pc:sldMk cId="437675212" sldId="259"/>
        </pc:sldMkLst>
        <pc:spChg chg="mod">
          <ac:chgData name="Antonio Liccardi" userId="12f146fe-f5a6-49a1-9eba-e1e2cc91e37c" providerId="ADAL" clId="{6EBBECA1-4F1B-4762-9FA1-42DDECF24C66}" dt="2022-04-05T14:04:44.995" v="28" actId="20577"/>
          <ac:spMkLst>
            <pc:docMk/>
            <pc:sldMk cId="437675212" sldId="259"/>
            <ac:spMk id="8" creationId="{9387B674-5786-8446-A60E-3C438BA25E30}"/>
          </ac:spMkLst>
        </pc:spChg>
      </pc:sldChg>
      <pc:sldChg chg="delSp mod">
        <pc:chgData name="Antonio Liccardi" userId="12f146fe-f5a6-49a1-9eba-e1e2cc91e37c" providerId="ADAL" clId="{6EBBECA1-4F1B-4762-9FA1-42DDECF24C66}" dt="2022-04-05T14:05:02.521" v="30" actId="478"/>
        <pc:sldMkLst>
          <pc:docMk/>
          <pc:sldMk cId="2022439691" sldId="262"/>
        </pc:sldMkLst>
        <pc:spChg chg="del">
          <ac:chgData name="Antonio Liccardi" userId="12f146fe-f5a6-49a1-9eba-e1e2cc91e37c" providerId="ADAL" clId="{6EBBECA1-4F1B-4762-9FA1-42DDECF24C66}" dt="2022-04-05T14:05:00.585" v="29" actId="478"/>
          <ac:spMkLst>
            <pc:docMk/>
            <pc:sldMk cId="2022439691" sldId="262"/>
            <ac:spMk id="2" creationId="{E274DCEE-3550-5C42-B9C6-27BADD7D09E2}"/>
          </ac:spMkLst>
        </pc:spChg>
        <pc:spChg chg="del">
          <ac:chgData name="Antonio Liccardi" userId="12f146fe-f5a6-49a1-9eba-e1e2cc91e37c" providerId="ADAL" clId="{6EBBECA1-4F1B-4762-9FA1-42DDECF24C66}" dt="2022-04-05T14:05:02.521" v="30" actId="478"/>
          <ac:spMkLst>
            <pc:docMk/>
            <pc:sldMk cId="2022439691" sldId="262"/>
            <ac:spMk id="3" creationId="{0855B1CA-F9D1-A045-8558-F30C5974D98D}"/>
          </ac:spMkLst>
        </pc:spChg>
      </pc:sldChg>
      <pc:sldChg chg="addSp delSp mod">
        <pc:chgData name="Antonio Liccardi" userId="12f146fe-f5a6-49a1-9eba-e1e2cc91e37c" providerId="ADAL" clId="{6EBBECA1-4F1B-4762-9FA1-42DDECF24C66}" dt="2022-04-05T14:05:07.622" v="32" actId="478"/>
        <pc:sldMkLst>
          <pc:docMk/>
          <pc:sldMk cId="2996377364" sldId="263"/>
        </pc:sldMkLst>
        <pc:picChg chg="add del">
          <ac:chgData name="Antonio Liccardi" userId="12f146fe-f5a6-49a1-9eba-e1e2cc91e37c" providerId="ADAL" clId="{6EBBECA1-4F1B-4762-9FA1-42DDECF24C66}" dt="2022-04-05T14:05:07.622" v="32" actId="478"/>
          <ac:picMkLst>
            <pc:docMk/>
            <pc:sldMk cId="2996377364" sldId="263"/>
            <ac:picMk id="4" creationId="{DD909660-3233-424F-82C3-F8EB2D06200F}"/>
          </ac:picMkLst>
        </pc:picChg>
      </pc:sldChg>
      <pc:sldChg chg="delSp mod">
        <pc:chgData name="Antonio Liccardi" userId="12f146fe-f5a6-49a1-9eba-e1e2cc91e37c" providerId="ADAL" clId="{6EBBECA1-4F1B-4762-9FA1-42DDECF24C66}" dt="2022-04-05T14:05:44.802" v="36" actId="478"/>
        <pc:sldMkLst>
          <pc:docMk/>
          <pc:sldMk cId="748416540" sldId="269"/>
        </pc:sldMkLst>
        <pc:spChg chg="del">
          <ac:chgData name="Antonio Liccardi" userId="12f146fe-f5a6-49a1-9eba-e1e2cc91e37c" providerId="ADAL" clId="{6EBBECA1-4F1B-4762-9FA1-42DDECF24C66}" dt="2022-04-05T14:05:44.802" v="36" actId="478"/>
          <ac:spMkLst>
            <pc:docMk/>
            <pc:sldMk cId="748416540" sldId="269"/>
            <ac:spMk id="2" creationId="{E0DC9064-4804-394C-BBC7-4C037A199ECB}"/>
          </ac:spMkLst>
        </pc:spChg>
      </pc:sldChg>
      <pc:sldChg chg="delSp mod">
        <pc:chgData name="Antonio Liccardi" userId="12f146fe-f5a6-49a1-9eba-e1e2cc91e37c" providerId="ADAL" clId="{6EBBECA1-4F1B-4762-9FA1-42DDECF24C66}" dt="2022-04-05T14:05:16.199" v="33" actId="478"/>
        <pc:sldMkLst>
          <pc:docMk/>
          <pc:sldMk cId="4016227811" sldId="272"/>
        </pc:sldMkLst>
        <pc:spChg chg="del">
          <ac:chgData name="Antonio Liccardi" userId="12f146fe-f5a6-49a1-9eba-e1e2cc91e37c" providerId="ADAL" clId="{6EBBECA1-4F1B-4762-9FA1-42DDECF24C66}" dt="2022-04-05T14:05:16.199" v="33" actId="478"/>
          <ac:spMkLst>
            <pc:docMk/>
            <pc:sldMk cId="4016227811" sldId="272"/>
            <ac:spMk id="3" creationId="{EFBA35BB-AC6F-CE48-A923-FE8F9D0B7D3B}"/>
          </ac:spMkLst>
        </pc:spChg>
      </pc:sldChg>
      <pc:sldChg chg="delSp mod">
        <pc:chgData name="Antonio Liccardi" userId="12f146fe-f5a6-49a1-9eba-e1e2cc91e37c" providerId="ADAL" clId="{6EBBECA1-4F1B-4762-9FA1-42DDECF24C66}" dt="2022-04-05T14:05:22.386" v="34" actId="478"/>
        <pc:sldMkLst>
          <pc:docMk/>
          <pc:sldMk cId="2393193969" sldId="273"/>
        </pc:sldMkLst>
        <pc:spChg chg="del">
          <ac:chgData name="Antonio Liccardi" userId="12f146fe-f5a6-49a1-9eba-e1e2cc91e37c" providerId="ADAL" clId="{6EBBECA1-4F1B-4762-9FA1-42DDECF24C66}" dt="2022-04-05T14:05:22.386" v="34" actId="478"/>
          <ac:spMkLst>
            <pc:docMk/>
            <pc:sldMk cId="2393193969" sldId="273"/>
            <ac:spMk id="3" creationId="{8FDE626D-C6A3-3744-9124-0E29DA141043}"/>
          </ac:spMkLst>
        </pc:spChg>
      </pc:sldChg>
      <pc:sldChg chg="delSp mod">
        <pc:chgData name="Antonio Liccardi" userId="12f146fe-f5a6-49a1-9eba-e1e2cc91e37c" providerId="ADAL" clId="{6EBBECA1-4F1B-4762-9FA1-42DDECF24C66}" dt="2022-04-05T14:05:26.799" v="35" actId="478"/>
        <pc:sldMkLst>
          <pc:docMk/>
          <pc:sldMk cId="3873479418" sldId="274"/>
        </pc:sldMkLst>
        <pc:spChg chg="del">
          <ac:chgData name="Antonio Liccardi" userId="12f146fe-f5a6-49a1-9eba-e1e2cc91e37c" providerId="ADAL" clId="{6EBBECA1-4F1B-4762-9FA1-42DDECF24C66}" dt="2022-04-05T14:05:26.799" v="35" actId="478"/>
          <ac:spMkLst>
            <pc:docMk/>
            <pc:sldMk cId="3873479418" sldId="274"/>
            <ac:spMk id="3" creationId="{A5F01133-D6B9-9C45-AA1E-384BD91B02FD}"/>
          </ac:spMkLst>
        </pc:spChg>
      </pc:sldChg>
      <pc:sldChg chg="delSp mod">
        <pc:chgData name="Antonio Liccardi" userId="12f146fe-f5a6-49a1-9eba-e1e2cc91e37c" providerId="ADAL" clId="{6EBBECA1-4F1B-4762-9FA1-42DDECF24C66}" dt="2022-04-05T14:07:00.561" v="43" actId="478"/>
        <pc:sldMkLst>
          <pc:docMk/>
          <pc:sldMk cId="3839400354" sldId="276"/>
        </pc:sldMkLst>
        <pc:spChg chg="del">
          <ac:chgData name="Antonio Liccardi" userId="12f146fe-f5a6-49a1-9eba-e1e2cc91e37c" providerId="ADAL" clId="{6EBBECA1-4F1B-4762-9FA1-42DDECF24C66}" dt="2022-04-05T14:07:00.561" v="43" actId="478"/>
          <ac:spMkLst>
            <pc:docMk/>
            <pc:sldMk cId="3839400354" sldId="276"/>
            <ac:spMk id="2" creationId="{4AFE8968-9729-9547-B8A7-64B222968E9E}"/>
          </ac:spMkLst>
        </pc:spChg>
      </pc:sldChg>
      <pc:sldChg chg="delSp mod">
        <pc:chgData name="Antonio Liccardi" userId="12f146fe-f5a6-49a1-9eba-e1e2cc91e37c" providerId="ADAL" clId="{6EBBECA1-4F1B-4762-9FA1-42DDECF24C66}" dt="2022-04-05T14:07:16.192" v="45" actId="478"/>
        <pc:sldMkLst>
          <pc:docMk/>
          <pc:sldMk cId="2354552952" sldId="277"/>
        </pc:sldMkLst>
        <pc:spChg chg="del">
          <ac:chgData name="Antonio Liccardi" userId="12f146fe-f5a6-49a1-9eba-e1e2cc91e37c" providerId="ADAL" clId="{6EBBECA1-4F1B-4762-9FA1-42DDECF24C66}" dt="2022-04-05T14:07:12.234" v="44" actId="478"/>
          <ac:spMkLst>
            <pc:docMk/>
            <pc:sldMk cId="2354552952" sldId="277"/>
            <ac:spMk id="2" creationId="{DFD6FD79-FD42-DA4B-A837-50F3B3DE03D5}"/>
          </ac:spMkLst>
        </pc:spChg>
        <pc:spChg chg="del">
          <ac:chgData name="Antonio Liccardi" userId="12f146fe-f5a6-49a1-9eba-e1e2cc91e37c" providerId="ADAL" clId="{6EBBECA1-4F1B-4762-9FA1-42DDECF24C66}" dt="2022-04-05T14:07:16.192" v="45" actId="478"/>
          <ac:spMkLst>
            <pc:docMk/>
            <pc:sldMk cId="2354552952" sldId="277"/>
            <ac:spMk id="3" creationId="{FBE64496-A58B-AC46-AD56-EB1821ADECBA}"/>
          </ac:spMkLst>
        </pc:spChg>
      </pc:sldChg>
      <pc:sldChg chg="delSp mod">
        <pc:chgData name="Antonio Liccardi" userId="12f146fe-f5a6-49a1-9eba-e1e2cc91e37c" providerId="ADAL" clId="{6EBBECA1-4F1B-4762-9FA1-42DDECF24C66}" dt="2022-04-05T14:07:22.447" v="47" actId="478"/>
        <pc:sldMkLst>
          <pc:docMk/>
          <pc:sldMk cId="3061331234" sldId="279"/>
        </pc:sldMkLst>
        <pc:spChg chg="del">
          <ac:chgData name="Antonio Liccardi" userId="12f146fe-f5a6-49a1-9eba-e1e2cc91e37c" providerId="ADAL" clId="{6EBBECA1-4F1B-4762-9FA1-42DDECF24C66}" dt="2022-04-05T14:07:21.096" v="46" actId="478"/>
          <ac:spMkLst>
            <pc:docMk/>
            <pc:sldMk cId="3061331234" sldId="279"/>
            <ac:spMk id="4" creationId="{DA10C5D5-B344-2B47-93C1-A1517F970105}"/>
          </ac:spMkLst>
        </pc:spChg>
        <pc:spChg chg="del">
          <ac:chgData name="Antonio Liccardi" userId="12f146fe-f5a6-49a1-9eba-e1e2cc91e37c" providerId="ADAL" clId="{6EBBECA1-4F1B-4762-9FA1-42DDECF24C66}" dt="2022-04-05T14:07:22.447" v="47" actId="478"/>
          <ac:spMkLst>
            <pc:docMk/>
            <pc:sldMk cId="3061331234" sldId="279"/>
            <ac:spMk id="5" creationId="{5BFEFDD7-D7B4-734F-872E-99700627E799}"/>
          </ac:spMkLst>
        </pc:spChg>
      </pc:sldChg>
      <pc:sldChg chg="delSp mod">
        <pc:chgData name="Antonio Liccardi" userId="12f146fe-f5a6-49a1-9eba-e1e2cc91e37c" providerId="ADAL" clId="{6EBBECA1-4F1B-4762-9FA1-42DDECF24C66}" dt="2022-04-05T14:07:29.693" v="49" actId="478"/>
        <pc:sldMkLst>
          <pc:docMk/>
          <pc:sldMk cId="1345704752" sldId="280"/>
        </pc:sldMkLst>
        <pc:spChg chg="del">
          <ac:chgData name="Antonio Liccardi" userId="12f146fe-f5a6-49a1-9eba-e1e2cc91e37c" providerId="ADAL" clId="{6EBBECA1-4F1B-4762-9FA1-42DDECF24C66}" dt="2022-04-05T14:07:27.082" v="48" actId="478"/>
          <ac:spMkLst>
            <pc:docMk/>
            <pc:sldMk cId="1345704752" sldId="280"/>
            <ac:spMk id="2" creationId="{31BBDCE7-8C78-0846-BAD4-430F1E46D3AE}"/>
          </ac:spMkLst>
        </pc:spChg>
        <pc:spChg chg="del">
          <ac:chgData name="Antonio Liccardi" userId="12f146fe-f5a6-49a1-9eba-e1e2cc91e37c" providerId="ADAL" clId="{6EBBECA1-4F1B-4762-9FA1-42DDECF24C66}" dt="2022-04-05T14:07:29.693" v="49" actId="478"/>
          <ac:spMkLst>
            <pc:docMk/>
            <pc:sldMk cId="1345704752" sldId="280"/>
            <ac:spMk id="3" creationId="{27198622-448A-CC4E-87E2-834A81661D5A}"/>
          </ac:spMkLst>
        </pc:spChg>
      </pc:sldChg>
      <pc:sldChg chg="delSp mod">
        <pc:chgData name="Antonio Liccardi" userId="12f146fe-f5a6-49a1-9eba-e1e2cc91e37c" providerId="ADAL" clId="{6EBBECA1-4F1B-4762-9FA1-42DDECF24C66}" dt="2022-04-05T14:06:27.277" v="38" actId="478"/>
        <pc:sldMkLst>
          <pc:docMk/>
          <pc:sldMk cId="1644482624" sldId="282"/>
        </pc:sldMkLst>
        <pc:spChg chg="del">
          <ac:chgData name="Antonio Liccardi" userId="12f146fe-f5a6-49a1-9eba-e1e2cc91e37c" providerId="ADAL" clId="{6EBBECA1-4F1B-4762-9FA1-42DDECF24C66}" dt="2022-04-05T14:06:27.277" v="38" actId="478"/>
          <ac:spMkLst>
            <pc:docMk/>
            <pc:sldMk cId="1644482624" sldId="282"/>
            <ac:spMk id="2" creationId="{3F5BC79C-D646-684F-BFA4-6FC4C01EB597}"/>
          </ac:spMkLst>
        </pc:spChg>
        <pc:spChg chg="del">
          <ac:chgData name="Antonio Liccardi" userId="12f146fe-f5a6-49a1-9eba-e1e2cc91e37c" providerId="ADAL" clId="{6EBBECA1-4F1B-4762-9FA1-42DDECF24C66}" dt="2022-04-05T14:06:25.007" v="37" actId="478"/>
          <ac:spMkLst>
            <pc:docMk/>
            <pc:sldMk cId="1644482624" sldId="282"/>
            <ac:spMk id="3" creationId="{3BC04005-E952-EA4C-BBFE-8A195AACD3FF}"/>
          </ac:spMkLst>
        </pc:spChg>
      </pc:sldChg>
      <pc:sldChg chg="delSp mod">
        <pc:chgData name="Antonio Liccardi" userId="12f146fe-f5a6-49a1-9eba-e1e2cc91e37c" providerId="ADAL" clId="{6EBBECA1-4F1B-4762-9FA1-42DDECF24C66}" dt="2022-04-05T14:06:31.530" v="40" actId="478"/>
        <pc:sldMkLst>
          <pc:docMk/>
          <pc:sldMk cId="1106157805" sldId="283"/>
        </pc:sldMkLst>
        <pc:spChg chg="del">
          <ac:chgData name="Antonio Liccardi" userId="12f146fe-f5a6-49a1-9eba-e1e2cc91e37c" providerId="ADAL" clId="{6EBBECA1-4F1B-4762-9FA1-42DDECF24C66}" dt="2022-04-05T14:06:31.530" v="40" actId="478"/>
          <ac:spMkLst>
            <pc:docMk/>
            <pc:sldMk cId="1106157805" sldId="283"/>
            <ac:spMk id="2" creationId="{3AEFD52E-F2C5-9B48-9E58-85ED01F334DF}"/>
          </ac:spMkLst>
        </pc:spChg>
        <pc:spChg chg="del">
          <ac:chgData name="Antonio Liccardi" userId="12f146fe-f5a6-49a1-9eba-e1e2cc91e37c" providerId="ADAL" clId="{6EBBECA1-4F1B-4762-9FA1-42DDECF24C66}" dt="2022-04-05T14:06:30.203" v="39" actId="478"/>
          <ac:spMkLst>
            <pc:docMk/>
            <pc:sldMk cId="1106157805" sldId="283"/>
            <ac:spMk id="3" creationId="{901B93DD-9F09-B942-98F7-4FFA6547F846}"/>
          </ac:spMkLst>
        </pc:spChg>
      </pc:sldChg>
      <pc:sldChg chg="addSp delSp mod">
        <pc:chgData name="Antonio Liccardi" userId="12f146fe-f5a6-49a1-9eba-e1e2cc91e37c" providerId="ADAL" clId="{6EBBECA1-4F1B-4762-9FA1-42DDECF24C66}" dt="2022-04-05T14:06:36.383" v="42" actId="478"/>
        <pc:sldMkLst>
          <pc:docMk/>
          <pc:sldMk cId="1888646571" sldId="284"/>
        </pc:sldMkLst>
        <pc:picChg chg="add del">
          <ac:chgData name="Antonio Liccardi" userId="12f146fe-f5a6-49a1-9eba-e1e2cc91e37c" providerId="ADAL" clId="{6EBBECA1-4F1B-4762-9FA1-42DDECF24C66}" dt="2022-04-05T14:06:36.383" v="42" actId="478"/>
          <ac:picMkLst>
            <pc:docMk/>
            <pc:sldMk cId="1888646571" sldId="284"/>
            <ac:picMk id="4" creationId="{88A1187F-0C97-2F47-B2EA-E20B3A9C1EFC}"/>
          </ac:picMkLst>
        </pc:picChg>
      </pc:sldChg>
    </pc:docChg>
  </pc:docChgLst>
  <pc:docChgLst>
    <pc:chgData name="Antonio Liccardi" userId="12f146fe-f5a6-49a1-9eba-e1e2cc91e37c" providerId="ADAL" clId="{EA77D3DB-E3E6-46B0-AAB8-77D88B8D5D66}"/>
    <pc:docChg chg="undo custSel addSld delSld modSld">
      <pc:chgData name="Antonio Liccardi" userId="12f146fe-f5a6-49a1-9eba-e1e2cc91e37c" providerId="ADAL" clId="{EA77D3DB-E3E6-46B0-AAB8-77D88B8D5D66}" dt="2022-08-01T23:07:25.207" v="23"/>
      <pc:docMkLst>
        <pc:docMk/>
      </pc:docMkLst>
      <pc:sldChg chg="modNotesTx">
        <pc:chgData name="Antonio Liccardi" userId="12f146fe-f5a6-49a1-9eba-e1e2cc91e37c" providerId="ADAL" clId="{EA77D3DB-E3E6-46B0-AAB8-77D88B8D5D66}" dt="2022-08-01T22:58:11.821" v="7" actId="20577"/>
        <pc:sldMkLst>
          <pc:docMk/>
          <pc:sldMk cId="3975788821" sldId="271"/>
        </pc:sldMkLst>
      </pc:sldChg>
      <pc:sldChg chg="addSp modSp new del">
        <pc:chgData name="Antonio Liccardi" userId="12f146fe-f5a6-49a1-9eba-e1e2cc91e37c" providerId="ADAL" clId="{EA77D3DB-E3E6-46B0-AAB8-77D88B8D5D66}" dt="2022-08-01T23:02:11.044" v="10" actId="47"/>
        <pc:sldMkLst>
          <pc:docMk/>
          <pc:sldMk cId="51783358" sldId="285"/>
        </pc:sldMkLst>
        <pc:picChg chg="add mod">
          <ac:chgData name="Antonio Liccardi" userId="12f146fe-f5a6-49a1-9eba-e1e2cc91e37c" providerId="ADAL" clId="{EA77D3DB-E3E6-46B0-AAB8-77D88B8D5D66}" dt="2022-08-01T22:56:58.599" v="3" actId="1076"/>
          <ac:picMkLst>
            <pc:docMk/>
            <pc:sldMk cId="51783358" sldId="285"/>
            <ac:picMk id="1026" creationId="{3D8A76EF-1C4A-E9A4-FDA6-37C961D1BF33}"/>
          </ac:picMkLst>
        </pc:picChg>
      </pc:sldChg>
      <pc:sldChg chg="addSp new">
        <pc:chgData name="Antonio Liccardi" userId="12f146fe-f5a6-49a1-9eba-e1e2cc91e37c" providerId="ADAL" clId="{EA77D3DB-E3E6-46B0-AAB8-77D88B8D5D66}" dt="2022-08-01T22:57:15.072" v="5"/>
        <pc:sldMkLst>
          <pc:docMk/>
          <pc:sldMk cId="3792620951" sldId="286"/>
        </pc:sldMkLst>
        <pc:picChg chg="add">
          <ac:chgData name="Antonio Liccardi" userId="12f146fe-f5a6-49a1-9eba-e1e2cc91e37c" providerId="ADAL" clId="{EA77D3DB-E3E6-46B0-AAB8-77D88B8D5D66}" dt="2022-08-01T22:57:15.072" v="5"/>
          <ac:picMkLst>
            <pc:docMk/>
            <pc:sldMk cId="3792620951" sldId="286"/>
            <ac:picMk id="2050" creationId="{572A6E8D-B9DD-9987-1E7D-E91BE02F8744}"/>
          </ac:picMkLst>
        </pc:picChg>
      </pc:sldChg>
      <pc:sldChg chg="addSp new">
        <pc:chgData name="Antonio Liccardi" userId="12f146fe-f5a6-49a1-9eba-e1e2cc91e37c" providerId="ADAL" clId="{EA77D3DB-E3E6-46B0-AAB8-77D88B8D5D66}" dt="2022-08-01T23:02:05.341" v="9"/>
        <pc:sldMkLst>
          <pc:docMk/>
          <pc:sldMk cId="3237633953" sldId="287"/>
        </pc:sldMkLst>
        <pc:picChg chg="add">
          <ac:chgData name="Antonio Liccardi" userId="12f146fe-f5a6-49a1-9eba-e1e2cc91e37c" providerId="ADAL" clId="{EA77D3DB-E3E6-46B0-AAB8-77D88B8D5D66}" dt="2022-08-01T23:02:05.341" v="9"/>
          <ac:picMkLst>
            <pc:docMk/>
            <pc:sldMk cId="3237633953" sldId="287"/>
            <ac:picMk id="3074" creationId="{EFC7A7A1-20FA-3D68-CE0D-1F7AE0009907}"/>
          </ac:picMkLst>
        </pc:picChg>
      </pc:sldChg>
      <pc:sldChg chg="addSp delSp new mod modNotesTx">
        <pc:chgData name="Antonio Liccardi" userId="12f146fe-f5a6-49a1-9eba-e1e2cc91e37c" providerId="ADAL" clId="{EA77D3DB-E3E6-46B0-AAB8-77D88B8D5D66}" dt="2022-08-01T23:05:48.446" v="15"/>
        <pc:sldMkLst>
          <pc:docMk/>
          <pc:sldMk cId="2597200697" sldId="288"/>
        </pc:sldMkLst>
        <pc:spChg chg="add del">
          <ac:chgData name="Antonio Liccardi" userId="12f146fe-f5a6-49a1-9eba-e1e2cc91e37c" providerId="ADAL" clId="{EA77D3DB-E3E6-46B0-AAB8-77D88B8D5D66}" dt="2022-08-01T23:05:47.254" v="14" actId="22"/>
          <ac:spMkLst>
            <pc:docMk/>
            <pc:sldMk cId="2597200697" sldId="288"/>
            <ac:spMk id="6" creationId="{B3B6558A-FBD9-FA85-482C-77C805699A5C}"/>
          </ac:spMkLst>
        </pc:spChg>
        <pc:picChg chg="add">
          <ac:chgData name="Antonio Liccardi" userId="12f146fe-f5a6-49a1-9eba-e1e2cc91e37c" providerId="ADAL" clId="{EA77D3DB-E3E6-46B0-AAB8-77D88B8D5D66}" dt="2022-08-01T23:03:20.356" v="12"/>
          <ac:picMkLst>
            <pc:docMk/>
            <pc:sldMk cId="2597200697" sldId="288"/>
            <ac:picMk id="4098" creationId="{E21413FE-CC48-E844-0D45-AE4E55885E8F}"/>
          </ac:picMkLst>
        </pc:picChg>
      </pc:sldChg>
      <pc:sldChg chg="addSp delSp modSp new">
        <pc:chgData name="Antonio Liccardi" userId="12f146fe-f5a6-49a1-9eba-e1e2cc91e37c" providerId="ADAL" clId="{EA77D3DB-E3E6-46B0-AAB8-77D88B8D5D66}" dt="2022-08-01T23:07:21.464" v="21" actId="1076"/>
        <pc:sldMkLst>
          <pc:docMk/>
          <pc:sldMk cId="3339148524" sldId="289"/>
        </pc:sldMkLst>
        <pc:picChg chg="add mod">
          <ac:chgData name="Antonio Liccardi" userId="12f146fe-f5a6-49a1-9eba-e1e2cc91e37c" providerId="ADAL" clId="{EA77D3DB-E3E6-46B0-AAB8-77D88B8D5D66}" dt="2022-08-01T23:07:21.464" v="21" actId="1076"/>
          <ac:picMkLst>
            <pc:docMk/>
            <pc:sldMk cId="3339148524" sldId="289"/>
            <ac:picMk id="5122" creationId="{E67744EB-90C0-E7EF-4958-424818E05842}"/>
          </ac:picMkLst>
        </pc:picChg>
        <pc:picChg chg="add del">
          <ac:chgData name="Antonio Liccardi" userId="12f146fe-f5a6-49a1-9eba-e1e2cc91e37c" providerId="ADAL" clId="{EA77D3DB-E3E6-46B0-AAB8-77D88B8D5D66}" dt="2022-08-01T23:07:20.277" v="20"/>
          <ac:picMkLst>
            <pc:docMk/>
            <pc:sldMk cId="3339148524" sldId="289"/>
            <ac:picMk id="5124" creationId="{77BD2825-FA87-C933-B446-1D00D42A62A9}"/>
          </ac:picMkLst>
        </pc:picChg>
      </pc:sldChg>
      <pc:sldChg chg="addSp new">
        <pc:chgData name="Antonio Liccardi" userId="12f146fe-f5a6-49a1-9eba-e1e2cc91e37c" providerId="ADAL" clId="{EA77D3DB-E3E6-46B0-AAB8-77D88B8D5D66}" dt="2022-08-01T23:07:25.207" v="23"/>
        <pc:sldMkLst>
          <pc:docMk/>
          <pc:sldMk cId="2569641936" sldId="290"/>
        </pc:sldMkLst>
        <pc:picChg chg="add">
          <ac:chgData name="Antonio Liccardi" userId="12f146fe-f5a6-49a1-9eba-e1e2cc91e37c" providerId="ADAL" clId="{EA77D3DB-E3E6-46B0-AAB8-77D88B8D5D66}" dt="2022-08-01T23:07:25.207" v="23"/>
          <ac:picMkLst>
            <pc:docMk/>
            <pc:sldMk cId="2569641936" sldId="290"/>
            <ac:picMk id="6146" creationId="{576A963B-0A98-B11C-2C95-DEC9F5D743B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FE6F1-F3E5-FA4F-B7D2-A66625E7E55C}" type="datetimeFigureOut">
              <a:rPr lang="it-IT" smtClean="0"/>
              <a:t>02/08/2022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6F05F-9F4B-6E47-9FC6-ACC23F3060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7935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Benefici dell’approccio </a:t>
            </a:r>
            <a:r>
              <a:rPr lang="it-IT" dirty="0" err="1"/>
              <a:t>monolita</a:t>
            </a:r>
            <a:r>
              <a:rPr lang="it-IT" dirty="0"/>
              <a:t>: ACID e SQL Query</a:t>
            </a:r>
          </a:p>
          <a:p>
            <a:endParaRPr lang="it-IT" dirty="0"/>
          </a:p>
          <a:p>
            <a:r>
              <a:rPr lang="it-IT" dirty="0" err="1"/>
              <a:t>Poliglot</a:t>
            </a:r>
            <a:r>
              <a:rPr lang="it-IT" dirty="0"/>
              <a:t> </a:t>
            </a:r>
            <a:r>
              <a:rPr lang="it-IT" dirty="0" err="1"/>
              <a:t>Persistence</a:t>
            </a:r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6F05F-9F4B-6E47-9FC6-ACC23F3060D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602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https://reflectoring.io/microservice-communication-patterns/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6F05F-9F4B-6E47-9FC6-ACC23F3060D9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1567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6F05F-9F4B-6E47-9FC6-ACC23F3060D9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6287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https://medium.com/design-microservices-architecture-with-patterns/microservices-communications-f319f8d76b71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6F05F-9F4B-6E47-9FC6-ACC23F3060D9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9797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0DB-9A47-0C41-9B50-9024944BA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B8A0A-27EA-9B48-BD31-5ADE88918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52EAB-138E-2A46-9AE0-0067424C0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BB3E-A9FC-604B-AEC1-31BB4C0CD4D1}" type="datetimeFigureOut">
              <a:rPr lang="it-IT" smtClean="0"/>
              <a:t>02/08/2022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393BB-A91A-9C4C-93DF-2EE3FCCEF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ADEDC-9AE2-4944-A1E8-29D995297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10C3-3398-7646-AEF0-28E50B56B7A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38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4AE91-21BC-CE41-B922-4A935D1E1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53859-5B5A-B549-9D2C-27B465851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BCEDC-2E87-1449-9827-467E7B671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BB3E-A9FC-604B-AEC1-31BB4C0CD4D1}" type="datetimeFigureOut">
              <a:rPr lang="it-IT" smtClean="0"/>
              <a:t>02/08/2022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5EC60-F7AB-CA46-A63A-63F020A5C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116BA-386C-9B4E-BFCC-54F554577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10C3-3398-7646-AEF0-28E50B56B7A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7989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22F3FC-77A8-D44D-A606-612B1ACD68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4EF8E6-3324-7C4D-9C75-4887DD78B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28314-B5D6-204C-AFDF-DFBAAE15A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BB3E-A9FC-604B-AEC1-31BB4C0CD4D1}" type="datetimeFigureOut">
              <a:rPr lang="it-IT" smtClean="0"/>
              <a:t>02/08/2022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A270C-C5A5-0C46-86A3-58A021927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19A62-3E44-054B-AAB0-08FD792D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10C3-3398-7646-AEF0-28E50B56B7A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2947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5B037-F38F-FF4A-ACF8-A35A098A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599DA-2F6B-3047-99A8-5E27EE200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E0E8A-3BEE-EF45-B1E1-F9434FC87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BB3E-A9FC-604B-AEC1-31BB4C0CD4D1}" type="datetimeFigureOut">
              <a:rPr lang="it-IT" smtClean="0"/>
              <a:t>02/08/2022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31BA8-0673-8A48-A4FC-29C9C5E0D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22F04-1DB2-2F49-8869-4DE945875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10C3-3398-7646-AEF0-28E50B56B7A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365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6C469-9AC9-D045-A6EE-B9C0698E1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4AD9B-5499-6449-89C8-08018BF73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57B4D-A96A-6A46-880E-2900B0A02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BB3E-A9FC-604B-AEC1-31BB4C0CD4D1}" type="datetimeFigureOut">
              <a:rPr lang="it-IT" smtClean="0"/>
              <a:t>02/08/2022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59CCE-8E82-CF41-A88F-3886B2038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45F6F-27F0-CF46-9A88-851365730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10C3-3398-7646-AEF0-28E50B56B7A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5483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B9D0-4BE9-5041-BF62-91907A162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04005-2EBD-8347-B25B-FBEE5E6425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CA9890-5796-8F4A-AB14-397B8052C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44A15-B756-C44D-939E-AA5963048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BB3E-A9FC-604B-AEC1-31BB4C0CD4D1}" type="datetimeFigureOut">
              <a:rPr lang="it-IT" smtClean="0"/>
              <a:t>02/08/2022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FBF9B-7B98-AB4E-AC03-27B152D34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5ACEE-46A9-FB41-B17F-C9072A03C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10C3-3398-7646-AEF0-28E50B56B7A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262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92DC5-1F87-6646-A7E2-B73C237C0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FEC6D-1265-B649-BF6D-C2E48CE14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3A979-A3AE-3C44-B983-CEA3DB22F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755B63-6246-834B-84BA-4C08FAACAC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5AD026-4ED5-404C-93F0-CCF77F7B1D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17C498-F836-A741-A39B-9B505EA4B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BB3E-A9FC-604B-AEC1-31BB4C0CD4D1}" type="datetimeFigureOut">
              <a:rPr lang="it-IT" smtClean="0"/>
              <a:t>02/08/2022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C12282-F702-FE48-BF3D-073E9F630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B0BB14-2DAA-DD4B-BC1C-5190B5C92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10C3-3398-7646-AEF0-28E50B56B7A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6378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A745-1CBE-FF41-9B12-224F4B8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5726-1582-1E40-8057-55C719294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BB3E-A9FC-604B-AEC1-31BB4C0CD4D1}" type="datetimeFigureOut">
              <a:rPr lang="it-IT" smtClean="0"/>
              <a:t>02/08/2022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7B88A-33FE-834E-B736-2795DE552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57897-2B78-0D43-B11A-5B0FFB78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10C3-3398-7646-AEF0-28E50B56B7A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7363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4BD5E5-DC25-5E47-962E-D265D3DDA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BB3E-A9FC-604B-AEC1-31BB4C0CD4D1}" type="datetimeFigureOut">
              <a:rPr lang="it-IT" smtClean="0"/>
              <a:t>02/08/2022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4C0F5C-738D-CF40-BEAE-30E46CE0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9567B-17F1-B546-B09F-107687D41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10C3-3398-7646-AEF0-28E50B56B7A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10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F0AB-03B6-7D4A-B409-8D73E9353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18559-9249-0947-81E0-AB1C29531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EADE3-EDF6-6749-ADDD-6B69B15F9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1B9681-FDAF-EF45-9885-8E6385B19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BB3E-A9FC-604B-AEC1-31BB4C0CD4D1}" type="datetimeFigureOut">
              <a:rPr lang="it-IT" smtClean="0"/>
              <a:t>02/08/2022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1CFE4-99CF-3148-B1E5-A898E1D1A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0841E-F7A4-C044-9108-3192F34B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10C3-3398-7646-AEF0-28E50B56B7A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5095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3A3D-916A-DC4F-8BA0-95557653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5B2E97-E76A-9542-86F5-B32C95CD01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698F1-17E8-8D4D-ABE0-11EDC3504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95B8D-D670-E340-8BFA-8BDA54B5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BB3E-A9FC-604B-AEC1-31BB4C0CD4D1}" type="datetimeFigureOut">
              <a:rPr lang="it-IT" smtClean="0"/>
              <a:t>02/08/2022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D5F07-F705-A445-8B01-55CCE7EFB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51B1A-EDAE-F242-B0BE-A599FF67C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10C3-3398-7646-AEF0-28E50B56B7A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643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B721BE-4E8E-6546-A09A-978F1018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0A312-20C4-634B-B773-98BCF1F29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CC004-DEC3-0E40-BD65-3FCEEEC521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9BB3E-A9FC-604B-AEC1-31BB4C0CD4D1}" type="datetimeFigureOut">
              <a:rPr lang="it-IT" smtClean="0"/>
              <a:t>02/08/2022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313D2-362C-B34C-9E41-F60B02B714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A2422-F5A7-574C-9DFC-081B268B4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D10C3-3398-7646-AEF0-28E50B56B7A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6353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5655-D8BE-7B4C-84AC-C60FD759C6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Dal </a:t>
            </a:r>
            <a:r>
              <a:rPr lang="it-IT" dirty="0" err="1"/>
              <a:t>monolita</a:t>
            </a:r>
            <a:r>
              <a:rPr lang="it-IT" dirty="0"/>
              <a:t> al </a:t>
            </a:r>
            <a:r>
              <a:rPr lang="it-IT" dirty="0" err="1"/>
              <a:t>microservizio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73DFA8-84D9-9C4C-BE67-F10491CE09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2757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DC137-8AB9-E54F-9495-97F45770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Bounded</a:t>
            </a:r>
            <a:r>
              <a:rPr lang="it-IT" dirty="0"/>
              <a:t>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3197F-C324-FD4D-8F87-B9D83A0D9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4F61C-1F6F-6E4F-BA03-2D092A80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613" y="2000513"/>
            <a:ext cx="6462774" cy="400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25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D8416-4F0E-E34D-ABEA-91AAA7ADD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Context</a:t>
            </a:r>
            <a:r>
              <a:rPr lang="it-IT" dirty="0"/>
              <a:t> </a:t>
            </a:r>
            <a:r>
              <a:rPr lang="it-IT" dirty="0" err="1"/>
              <a:t>Mapping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9E943-CFF7-9849-816C-88FF5E6DA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887" y="2144712"/>
            <a:ext cx="6406226" cy="37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27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9A8D4-06AE-A14B-BDF7-125A44C21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Scomposizione per Business </a:t>
            </a:r>
            <a:r>
              <a:rPr lang="it-IT" dirty="0" err="1"/>
              <a:t>Capabilities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2A44F-CFB8-0F43-9F9C-886453CC3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2045494"/>
            <a:ext cx="66294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93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50FEA-7AC5-8A42-A688-DCB3E7AF0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Scomposizione per </a:t>
            </a:r>
            <a:br>
              <a:rPr lang="it-IT" dirty="0"/>
            </a:br>
            <a:r>
              <a:rPr lang="it-IT" dirty="0"/>
              <a:t>sottodomini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22B53-4BE6-FF45-B2D6-9207273B7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362" y="365125"/>
            <a:ext cx="47752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79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CF71-0284-224D-BCE4-049DC9936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vs </a:t>
            </a:r>
            <a:r>
              <a:rPr lang="it-IT" dirty="0" err="1"/>
              <a:t>Physical</a:t>
            </a:r>
            <a:r>
              <a:rPr lang="it-IT" dirty="0"/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6D522-1178-694C-8DA7-F158BC1A4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53BE4-C9CC-6D43-93AD-EE2A2515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50" y="2343944"/>
            <a:ext cx="5270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93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A2250-6C2E-114A-ACD4-645E6B49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FD24F-9F16-6745-812A-2F27E8FB1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Definire i </a:t>
            </a:r>
            <a:r>
              <a:rPr lang="it-IT" dirty="0" err="1"/>
              <a:t>boundaries</a:t>
            </a:r>
            <a:r>
              <a:rPr lang="it-IT" dirty="0"/>
              <a:t> di ogni </a:t>
            </a:r>
            <a:r>
              <a:rPr lang="it-IT" dirty="0" err="1"/>
              <a:t>microservizio</a:t>
            </a:r>
            <a:endParaRPr lang="it-IT" dirty="0"/>
          </a:p>
          <a:p>
            <a:endParaRPr lang="it-IT" dirty="0"/>
          </a:p>
          <a:p>
            <a:r>
              <a:rPr lang="it-IT" dirty="0"/>
              <a:t>Query per recuperare dati da più </a:t>
            </a:r>
            <a:r>
              <a:rPr lang="it-IT" dirty="0" err="1"/>
              <a:t>microservizi</a:t>
            </a:r>
            <a:endParaRPr lang="it-IT" dirty="0"/>
          </a:p>
          <a:p>
            <a:pPr lvl="1"/>
            <a:r>
              <a:rPr lang="it-IT" dirty="0"/>
              <a:t>API Gateway, CQRS, </a:t>
            </a:r>
            <a:r>
              <a:rPr lang="it-IT" dirty="0" err="1"/>
              <a:t>Cold</a:t>
            </a:r>
            <a:r>
              <a:rPr lang="it-IT" dirty="0"/>
              <a:t> Data</a:t>
            </a:r>
          </a:p>
          <a:p>
            <a:pPr lvl="1"/>
            <a:endParaRPr lang="it-IT" dirty="0"/>
          </a:p>
          <a:p>
            <a:r>
              <a:rPr lang="it-IT" dirty="0"/>
              <a:t>Data </a:t>
            </a:r>
            <a:r>
              <a:rPr lang="it-IT" dirty="0" err="1"/>
              <a:t>Consistency</a:t>
            </a:r>
            <a:r>
              <a:rPr lang="it-IT" dirty="0"/>
              <a:t> fra più servizi</a:t>
            </a:r>
          </a:p>
          <a:p>
            <a:pPr lvl="1"/>
            <a:r>
              <a:rPr lang="it-IT" dirty="0"/>
              <a:t>niente richiami diretti</a:t>
            </a:r>
          </a:p>
          <a:p>
            <a:endParaRPr lang="it-IT" dirty="0"/>
          </a:p>
          <a:p>
            <a:r>
              <a:rPr lang="it-IT" dirty="0"/>
              <a:t>Comunicazione fra più servizi</a:t>
            </a:r>
          </a:p>
          <a:p>
            <a:pPr lvl="1"/>
            <a:r>
              <a:rPr lang="it-IT" dirty="0"/>
              <a:t>evitare le </a:t>
            </a:r>
            <a:r>
              <a:rPr lang="it-IT" dirty="0" err="1"/>
              <a:t>chain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6073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762C1-31FD-E64B-BAFA-DD132940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consistency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0681F-1968-ED4C-A739-FE9B3B99B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1343A-3282-2C4F-A4ED-901E1694C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598" y="1981374"/>
            <a:ext cx="7056804" cy="403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22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B5B0B-4907-294F-9340-8D660E32D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8DFC7-84E4-0B45-9CCD-C766B681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9900"/>
            <a:ext cx="105156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16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B6E4A-89D6-3741-A279-C63B7C88B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D3D01-1692-1D4E-801F-59262CB62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A31BC-8298-1647-86DF-968D0A11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09550"/>
            <a:ext cx="111760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0621A-9A20-4B4F-8E23-B0B29C1C3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2FA77-E02F-3448-88CF-C98155A62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18F1A-4E53-6A4A-BBEB-002880879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5125"/>
            <a:ext cx="11353800" cy="63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48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63DD11-42D7-3B49-8B9C-4D7F9CC67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425450"/>
            <a:ext cx="84582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99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B06125-3E0C-0C42-89A6-C2E08386F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760620"/>
            <a:ext cx="9626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82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8E3881-68E8-AF4D-B9D3-9CDAFCDA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603250"/>
            <a:ext cx="96520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57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2262-0AF0-AE45-A23F-15B197C3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67ED9-9520-5A47-9CC9-83022038F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1187F-0C97-2F47-B2EA-E20B3A9C1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88" y="365125"/>
            <a:ext cx="11200624" cy="579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46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FB7B8E-D69F-1E4E-A573-450888E4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Comunicazione nei </a:t>
            </a:r>
            <a:r>
              <a:rPr lang="it-IT" dirty="0" err="1"/>
              <a:t>microservizi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18ADDB-2388-AE44-BED9-BFAB54088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5788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2BD828-1668-E04E-9555-B005CF65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D57887-B9C4-6A45-8153-2FD9D58CB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F7717-39FA-E94B-8DAD-51181901A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58750"/>
            <a:ext cx="111125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88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D4F5-81AE-86D0-5E20-D0478E4D1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B32CC-949F-B2FD-63ED-1CE73720B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Diagram showing request/response comms for live queries and updates.">
            <a:extLst>
              <a:ext uri="{FF2B5EF4-FFF2-40B4-BE49-F238E27FC236}">
                <a16:creationId xmlns:a16="http://schemas.microsoft.com/office/drawing/2014/main" id="{EFC7A7A1-20FA-3D68-CE0D-1F7AE0009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4113"/>
            <a:ext cx="12192000" cy="454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633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3944-7944-67F0-CD8A-EC144838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58A8B-9803-FDF7-5643-0655A2BDB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21413FE-CC48-E844-0D45-AE4E55885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1009650"/>
            <a:ext cx="984885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200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335EE-FC7F-5462-41E2-573AE0486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902E5-E302-9C25-C4C0-FD475DB67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67744EB-90C0-E7EF-4958-424818E05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5" y="1171575"/>
            <a:ext cx="565785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148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F9076-CC69-297B-F191-19AC8A70C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2C073-3271-6729-6C5A-6C2AC5A3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76A963B-0A98-B11C-2C95-DEC9F5D74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581150"/>
            <a:ext cx="66675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641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246CA-DB91-BF4B-87FC-726B35B94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86530-7B8F-0F45-8A79-5B9BDE727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400050"/>
            <a:ext cx="107823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00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D1A94-2A12-9740-AAFF-D655317C8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Qual è il problema?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CDA1A-D3F3-8F4A-B083-FACDE44CE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it-IT" sz="4000" dirty="0"/>
              <a:t>Se si scala un </a:t>
            </a:r>
            <a:r>
              <a:rPr lang="it-IT" sz="4000" dirty="0" err="1"/>
              <a:t>monolita</a:t>
            </a:r>
            <a:r>
              <a:rPr lang="it-IT" sz="4000" dirty="0"/>
              <a:t>, tutto il codice viene </a:t>
            </a:r>
            <a:r>
              <a:rPr lang="it-IT" sz="4000" i="1" dirty="0" err="1"/>
              <a:t>deployato</a:t>
            </a:r>
            <a:r>
              <a:rPr lang="it-IT" sz="4000" dirty="0"/>
              <a:t> più volte e </a:t>
            </a:r>
            <a:r>
              <a:rPr lang="it-IT" sz="4000" i="1" dirty="0"/>
              <a:t>scalato</a:t>
            </a:r>
            <a:r>
              <a:rPr lang="it-IT" sz="4000" dirty="0"/>
              <a:t> allo stesso modo</a:t>
            </a:r>
          </a:p>
        </p:txBody>
      </p:sp>
    </p:spTree>
    <p:extLst>
      <p:ext uri="{BB962C8B-B14F-4D97-AF65-F5344CB8AC3E}">
        <p14:creationId xmlns:p14="http://schemas.microsoft.com/office/powerpoint/2010/main" val="867102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BD61C0-978D-AC4F-8AC5-5BA99EC00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00100"/>
            <a:ext cx="10515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52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365B4-6E94-2D76-21DD-A2E0133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DEB7D-9F62-3D16-600B-6D3D4F7E7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iagram showing push and real-time comms based on SignalR.">
            <a:extLst>
              <a:ext uri="{FF2B5EF4-FFF2-40B4-BE49-F238E27FC236}">
                <a16:creationId xmlns:a16="http://schemas.microsoft.com/office/drawing/2014/main" id="{572A6E8D-B9DD-9987-1E7D-E91BE02F8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275"/>
            <a:ext cx="12192000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20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A04680-C4EC-D844-B880-0D210CACE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UI nei </a:t>
            </a:r>
            <a:r>
              <a:rPr lang="it-IT" dirty="0" err="1"/>
              <a:t>microservizi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6245A4-2DB9-C045-9A88-CF0E8B547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169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604A51-0405-1F49-8BE2-66FA547C5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692150"/>
            <a:ext cx="103378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31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AA4F23-BEF3-5847-B4E3-15F71E97C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717550"/>
            <a:ext cx="109220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9D694B-71F1-5E4F-BD23-A73C121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i="1" dirty="0"/>
              <a:t>a container </a:t>
            </a:r>
            <a:r>
              <a:rPr lang="it-IT" i="1" dirty="0" err="1"/>
              <a:t>does</a:t>
            </a:r>
            <a:r>
              <a:rPr lang="it-IT" i="1" dirty="0"/>
              <a:t> </a:t>
            </a:r>
            <a:r>
              <a:rPr lang="it-IT" i="1" dirty="0" err="1"/>
              <a:t>one</a:t>
            </a:r>
            <a:r>
              <a:rPr lang="it-IT" i="1" dirty="0"/>
              <a:t> </a:t>
            </a:r>
            <a:r>
              <a:rPr lang="it-IT" i="1" dirty="0" err="1"/>
              <a:t>thing</a:t>
            </a:r>
            <a:r>
              <a:rPr lang="it-IT" i="1" dirty="0"/>
              <a:t>, and </a:t>
            </a:r>
            <a:r>
              <a:rPr lang="it-IT" i="1" dirty="0" err="1"/>
              <a:t>does</a:t>
            </a:r>
            <a:r>
              <a:rPr lang="it-IT" i="1" dirty="0"/>
              <a:t> </a:t>
            </a:r>
            <a:r>
              <a:rPr lang="it-IT" i="1" dirty="0" err="1"/>
              <a:t>it</a:t>
            </a:r>
            <a:r>
              <a:rPr lang="it-IT" i="1" dirty="0"/>
              <a:t> in </a:t>
            </a:r>
            <a:r>
              <a:rPr lang="it-IT" i="1" dirty="0" err="1"/>
              <a:t>one</a:t>
            </a:r>
            <a:r>
              <a:rPr lang="it-IT" i="1" dirty="0"/>
              <a:t> </a:t>
            </a:r>
            <a:r>
              <a:rPr lang="it-IT" i="1" dirty="0" err="1"/>
              <a:t>process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393845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2B1468-6B6E-A747-B802-C4927E76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Quali sono i vantaggi?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87B674-5786-8446-A60E-3C438BA25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Scalare un container è più veloce rispetto ad una VM</a:t>
            </a:r>
          </a:p>
          <a:p>
            <a:pPr lvl="1"/>
            <a:r>
              <a:rPr lang="it-IT" dirty="0"/>
              <a:t>Una immagine Docker può essere tirata su in pochi secondi </a:t>
            </a:r>
          </a:p>
          <a:p>
            <a:pPr lvl="1"/>
            <a:endParaRPr lang="it-IT" dirty="0"/>
          </a:p>
          <a:p>
            <a:r>
              <a:rPr lang="it-IT" dirty="0"/>
              <a:t>E’ difficile avere problemi di </a:t>
            </a:r>
            <a:r>
              <a:rPr lang="it-IT" i="1" dirty="0"/>
              <a:t>corruzioni</a:t>
            </a:r>
            <a:r>
              <a:rPr lang="it-IT" dirty="0"/>
              <a:t> nei container come nelle VM</a:t>
            </a:r>
          </a:p>
          <a:p>
            <a:endParaRPr lang="it-IT" dirty="0"/>
          </a:p>
          <a:p>
            <a:r>
              <a:rPr lang="it-IT" dirty="0"/>
              <a:t>Riuscire a suddividere un </a:t>
            </a:r>
            <a:r>
              <a:rPr lang="it-IT" dirty="0" err="1"/>
              <a:t>monolita</a:t>
            </a:r>
            <a:r>
              <a:rPr lang="it-IT" dirty="0"/>
              <a:t> in più container aiuta a facilitare lo sviluppo e il </a:t>
            </a:r>
            <a:r>
              <a:rPr lang="it-IT" dirty="0" err="1"/>
              <a:t>deploy</a:t>
            </a:r>
            <a:r>
              <a:rPr lang="it-IT" dirty="0"/>
              <a:t> oltre che a scalare meglio</a:t>
            </a:r>
          </a:p>
        </p:txBody>
      </p:sp>
    </p:spTree>
    <p:extLst>
      <p:ext uri="{BB962C8B-B14F-4D97-AF65-F5344CB8AC3E}">
        <p14:creationId xmlns:p14="http://schemas.microsoft.com/office/powerpoint/2010/main" val="437675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F213F-44D0-6C46-87C0-7D8543B21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Mantenimento dello stato in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51379-0BC1-F843-907F-5CDB6681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Volumi</a:t>
            </a:r>
          </a:p>
          <a:p>
            <a:pPr lvl="1"/>
            <a:r>
              <a:rPr lang="it-IT" dirty="0"/>
              <a:t>ospitati nel </a:t>
            </a:r>
            <a:r>
              <a:rPr lang="it-IT" dirty="0" err="1"/>
              <a:t>filesystem</a:t>
            </a:r>
            <a:r>
              <a:rPr lang="it-IT" dirty="0"/>
              <a:t> </a:t>
            </a:r>
            <a:r>
              <a:rPr lang="it-IT" dirty="0" err="1"/>
              <a:t>host</a:t>
            </a:r>
            <a:r>
              <a:rPr lang="it-IT" dirty="0"/>
              <a:t> (gestito da </a:t>
            </a:r>
            <a:r>
              <a:rPr lang="it-IT" dirty="0" err="1"/>
              <a:t>Docker</a:t>
            </a:r>
            <a:r>
              <a:rPr lang="it-IT" dirty="0"/>
              <a:t>)</a:t>
            </a:r>
          </a:p>
          <a:p>
            <a:r>
              <a:rPr lang="it-IT" b="1" dirty="0" err="1"/>
              <a:t>Bind</a:t>
            </a:r>
            <a:r>
              <a:rPr lang="it-IT" b="1" dirty="0"/>
              <a:t> </a:t>
            </a:r>
            <a:r>
              <a:rPr lang="it-IT" b="1" dirty="0" err="1"/>
              <a:t>Mounts</a:t>
            </a:r>
            <a:endParaRPr lang="it-IT" b="1" dirty="0"/>
          </a:p>
          <a:p>
            <a:pPr lvl="1"/>
            <a:r>
              <a:rPr lang="it-IT" dirty="0"/>
              <a:t>E’ possibile mappare una cartella dal file </a:t>
            </a:r>
            <a:r>
              <a:rPr lang="it-IT" dirty="0" err="1"/>
              <a:t>host</a:t>
            </a:r>
            <a:r>
              <a:rPr lang="it-IT" dirty="0"/>
              <a:t> (non gestito da </a:t>
            </a:r>
            <a:r>
              <a:rPr lang="it-IT" dirty="0" err="1"/>
              <a:t>Docker</a:t>
            </a:r>
            <a:r>
              <a:rPr lang="it-IT" dirty="0"/>
              <a:t>, poco sicuro)</a:t>
            </a:r>
          </a:p>
          <a:p>
            <a:r>
              <a:rPr lang="it-IT" b="1" dirty="0" err="1"/>
              <a:t>tmpfs</a:t>
            </a:r>
            <a:r>
              <a:rPr lang="it-IT" b="1" dirty="0"/>
              <a:t> </a:t>
            </a:r>
            <a:r>
              <a:rPr lang="it-IT" b="1" dirty="0" err="1"/>
              <a:t>mounts</a:t>
            </a:r>
            <a:endParaRPr lang="it-IT" b="1" dirty="0"/>
          </a:p>
          <a:p>
            <a:pPr lvl="1"/>
            <a:r>
              <a:rPr lang="it-IT" dirty="0"/>
              <a:t>ospitati sulla memoria </a:t>
            </a:r>
            <a:r>
              <a:rPr lang="it-IT" dirty="0" err="1"/>
              <a:t>dell’host</a:t>
            </a:r>
            <a:endParaRPr lang="it-IT" dirty="0"/>
          </a:p>
          <a:p>
            <a:r>
              <a:rPr lang="it-IT" b="1" dirty="0"/>
              <a:t>Remote </a:t>
            </a:r>
            <a:r>
              <a:rPr lang="it-IT" b="1" dirty="0" err="1"/>
              <a:t>storage</a:t>
            </a:r>
            <a:endParaRPr lang="it-IT" b="1" dirty="0"/>
          </a:p>
          <a:p>
            <a:r>
              <a:rPr lang="it-IT" b="1" dirty="0" err="1"/>
              <a:t>Overlay</a:t>
            </a:r>
            <a:r>
              <a:rPr lang="it-IT" b="1" dirty="0"/>
              <a:t> file </a:t>
            </a:r>
            <a:r>
              <a:rPr lang="it-IT" b="1" dirty="0" err="1"/>
              <a:t>system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73348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E69ED1-5168-F84F-8C95-701EEE6BF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869950"/>
            <a:ext cx="109855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39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A315A-8A66-6F4F-AF90-69553FA55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2243F-C600-5544-B247-D778091A5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09660-3233-424F-82C3-F8EB2D06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368300"/>
            <a:ext cx="110871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77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8C9D1-9D0E-A34B-9B84-988AE1C89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EB693-FAB3-484F-928C-6D398F34C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60335-D56A-CF46-A142-D590A5FDC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247650"/>
            <a:ext cx="110109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74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234</Words>
  <Application>Microsoft Office PowerPoint</Application>
  <PresentationFormat>Widescreen</PresentationFormat>
  <Paragraphs>48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Dal monolita al microservizio</vt:lpstr>
      <vt:lpstr>PowerPoint Presentation</vt:lpstr>
      <vt:lpstr>Qual è il problema?</vt:lpstr>
      <vt:lpstr>a container does one thing, and does it in one process</vt:lpstr>
      <vt:lpstr>Quali sono i vantaggi?</vt:lpstr>
      <vt:lpstr>Mantenimento dello stato in container</vt:lpstr>
      <vt:lpstr>PowerPoint Presentation</vt:lpstr>
      <vt:lpstr>PowerPoint Presentation</vt:lpstr>
      <vt:lpstr>PowerPoint Presentation</vt:lpstr>
      <vt:lpstr>Bounded Context</vt:lpstr>
      <vt:lpstr>Context Mapping</vt:lpstr>
      <vt:lpstr>Scomposizione per Business Capabilities</vt:lpstr>
      <vt:lpstr>Scomposizione per  sottodomini </vt:lpstr>
      <vt:lpstr>Logical vs Physical Architecture</vt:lpstr>
      <vt:lpstr>Challenge</vt:lpstr>
      <vt:lpstr>Data consistency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Comunicazione nei microservizi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UI nei microservizi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Introduzione a Docker</dc:title>
  <dc:creator>Antonio Turibbio Liccardi</dc:creator>
  <cp:lastModifiedBy>Antonio Liccardi</cp:lastModifiedBy>
  <cp:revision>39</cp:revision>
  <dcterms:created xsi:type="dcterms:W3CDTF">2018-06-24T19:29:50Z</dcterms:created>
  <dcterms:modified xsi:type="dcterms:W3CDTF">2022-08-01T23:07:26Z</dcterms:modified>
</cp:coreProperties>
</file>